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-989" y="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4216926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0" y="0"/>
            <a:ext cx="9144000" cy="46913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9" name="Shape 9"/>
          <p:cNvCxnSpPr/>
          <p:nvPr/>
        </p:nvCxnSpPr>
        <p:spPr>
          <a:xfrm>
            <a:off x="0" y="4662139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685800" y="2490375"/>
            <a:ext cx="7772400" cy="219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685800" y="4836035"/>
            <a:ext cx="7772400" cy="103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>
            <a:off x="0" y="0"/>
            <a:ext cx="9144000" cy="1532999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14" name="Shape 14"/>
          <p:cNvCxnSpPr/>
          <p:nvPr/>
        </p:nvCxnSpPr>
        <p:spPr>
          <a:xfrm>
            <a:off x="0" y="1503833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defRPr sz="3600"/>
            </a:lvl1pPr>
            <a:lvl2pPr rtl="0">
              <a:defRPr sz="3600"/>
            </a:lvl2pPr>
            <a:lvl3pPr rtl="0">
              <a:defRPr sz="3600"/>
            </a:lvl3pPr>
            <a:lvl4pPr rtl="0">
              <a:defRPr sz="3600"/>
            </a:lvl4pPr>
            <a:lvl5pPr rtl="0">
              <a:defRPr sz="3600"/>
            </a:lvl5pPr>
            <a:lvl6pPr rtl="0">
              <a:defRPr sz="3600"/>
            </a:lvl6pPr>
            <a:lvl7pPr rtl="0">
              <a:defRPr sz="3600"/>
            </a:lvl7pPr>
            <a:lvl8pPr rtl="0">
              <a:defRPr sz="3600"/>
            </a:lvl8pPr>
            <a:lvl9pPr rtl="0">
              <a:defRPr sz="36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0" y="0"/>
            <a:ext cx="9144000" cy="15329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19" name="Shape 19"/>
          <p:cNvCxnSpPr/>
          <p:nvPr/>
        </p:nvCxnSpPr>
        <p:spPr>
          <a:xfrm>
            <a:off x="0" y="1503833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0" y="0"/>
            <a:ext cx="9144000" cy="1532999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25" name="Shape 25"/>
          <p:cNvCxnSpPr/>
          <p:nvPr/>
        </p:nvCxnSpPr>
        <p:spPr>
          <a:xfrm>
            <a:off x="0" y="1503833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1800" b="0">
                <a:solidFill>
                  <a:schemeClr val="dk2"/>
                </a:solidFill>
              </a:defRPr>
            </a:lvl1pPr>
            <a:lvl2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1800" b="0">
                <a:solidFill>
                  <a:schemeClr val="dk2"/>
                </a:solidFill>
              </a:defRPr>
            </a:lvl2pPr>
            <a:lvl3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1800" b="0">
                <a:solidFill>
                  <a:schemeClr val="dk2"/>
                </a:solidFill>
              </a:defRPr>
            </a:lvl3pPr>
            <a:lvl4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1800" b="0">
                <a:solidFill>
                  <a:schemeClr val="dk2"/>
                </a:solidFill>
              </a:defRPr>
            </a:lvl4pPr>
            <a:lvl5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1800" b="0">
                <a:solidFill>
                  <a:schemeClr val="dk2"/>
                </a:solidFill>
              </a:defRPr>
            </a:lvl5pPr>
            <a:lvl6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1800" b="0">
                <a:solidFill>
                  <a:schemeClr val="dk2"/>
                </a:solidFill>
              </a:defRPr>
            </a:lvl6pPr>
            <a:lvl7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1800" b="0">
                <a:solidFill>
                  <a:schemeClr val="dk2"/>
                </a:solidFill>
              </a:defRPr>
            </a:lvl7pPr>
            <a:lvl8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1800" b="0">
                <a:solidFill>
                  <a:schemeClr val="dk2"/>
                </a:solidFill>
              </a:defRPr>
            </a:lvl8pPr>
            <a:lvl9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1800" b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9" name="Shape 29"/>
          <p:cNvSpPr/>
          <p:nvPr/>
        </p:nvSpPr>
        <p:spPr>
          <a:xfrm>
            <a:off x="4274" y="0"/>
            <a:ext cx="9144000" cy="5875200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30" name="Shape 30"/>
          <p:cNvCxnSpPr/>
          <p:nvPr/>
        </p:nvCxnSpPr>
        <p:spPr>
          <a:xfrm>
            <a:off x="0" y="5845828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bg>
      <p:bgPr>
        <a:solidFill>
          <a:schemeClr val="dk2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ctrTitle"/>
          </p:nvPr>
        </p:nvSpPr>
        <p:spPr>
          <a:xfrm>
            <a:off x="685800" y="2490375"/>
            <a:ext cx="7772400" cy="2198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About My Grades</a:t>
            </a:r>
          </a:p>
        </p:txBody>
      </p:sp>
      <p:sp>
        <p:nvSpPr>
          <p:cNvPr id="34" name="Shape 34"/>
          <p:cNvSpPr txBox="1">
            <a:spLocks noGrp="1"/>
          </p:cNvSpPr>
          <p:nvPr>
            <p:ph type="subTitle" idx="1"/>
          </p:nvPr>
        </p:nvSpPr>
        <p:spPr>
          <a:xfrm>
            <a:off x="685800" y="4836035"/>
            <a:ext cx="7772400" cy="1032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By:</a:t>
            </a:r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Action Plan Dates &amp; Times</a:t>
            </a:r>
          </a:p>
        </p:txBody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By __________ (date) I will _______________.</a:t>
            </a:r>
          </a:p>
          <a:p>
            <a:endParaRPr/>
          </a:p>
          <a:p>
            <a:pPr lvl="0" rtl="0">
              <a:buNone/>
            </a:pPr>
            <a:r>
              <a:rPr lang="en"/>
              <a:t>By __________ (date) I will _______________.</a:t>
            </a:r>
          </a:p>
          <a:p>
            <a:endParaRPr/>
          </a:p>
          <a:p>
            <a:pPr lvl="0" rtl="0">
              <a:buNone/>
            </a:pPr>
            <a:r>
              <a:rPr lang="en"/>
              <a:t>By __________ (date) I will _______________.</a:t>
            </a:r>
          </a:p>
          <a:p>
            <a:endParaRPr/>
          </a:p>
          <a:p>
            <a:pPr>
              <a:buNone/>
            </a:pPr>
            <a:r>
              <a:rPr lang="en"/>
              <a:t>By __________ (date) I will _______________.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Questions?</a:t>
            </a:r>
          </a:p>
        </p:txBody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Thank you for listening to my presentation.</a:t>
            </a:r>
          </a:p>
          <a:p>
            <a:endParaRPr/>
          </a:p>
          <a:p>
            <a:pPr>
              <a:buNone/>
            </a:pPr>
            <a:r>
              <a:rPr lang="en"/>
              <a:t>Do you have any questions for me?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Purpose</a:t>
            </a:r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I am going to share with you my strengths and areas I need to improve in my classes. </a:t>
            </a:r>
          </a:p>
          <a:p>
            <a:pPr lvl="0" rtl="0">
              <a:buNone/>
            </a:pPr>
            <a:r>
              <a:rPr lang="en"/>
              <a:t>My classes are:</a:t>
            </a:r>
          </a:p>
          <a:p>
            <a:endParaRPr/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  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  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 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  </a:t>
            </a:r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Self Evaluation</a:t>
            </a:r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My top three strengths are:</a:t>
            </a:r>
          </a:p>
          <a:p>
            <a:pPr lvl="0" rtl="0">
              <a:buNone/>
            </a:pPr>
            <a:r>
              <a:rPr lang="en"/>
              <a:t>1.</a:t>
            </a:r>
          </a:p>
          <a:p>
            <a:pPr lvl="0" rtl="0">
              <a:buNone/>
            </a:pPr>
            <a:r>
              <a:rPr lang="en"/>
              <a:t>2.</a:t>
            </a:r>
          </a:p>
          <a:p>
            <a:pPr lvl="0" rtl="0">
              <a:buNone/>
            </a:pPr>
            <a:r>
              <a:rPr lang="en"/>
              <a:t>3.</a:t>
            </a:r>
          </a:p>
          <a:p>
            <a:endParaRPr/>
          </a:p>
          <a:p>
            <a:pPr lvl="0" rtl="0">
              <a:buNone/>
            </a:pPr>
            <a:r>
              <a:rPr lang="en"/>
              <a:t>My top three weaknesses are:</a:t>
            </a:r>
          </a:p>
          <a:p>
            <a:pPr lvl="0" rtl="0">
              <a:buNone/>
            </a:pPr>
            <a:r>
              <a:rPr lang="en"/>
              <a:t>1.</a:t>
            </a:r>
          </a:p>
          <a:p>
            <a:pPr lvl="0" rtl="0">
              <a:buNone/>
            </a:pPr>
            <a:r>
              <a:rPr lang="en"/>
              <a:t>2.</a:t>
            </a:r>
          </a:p>
          <a:p>
            <a:pPr>
              <a:buNone/>
            </a:pPr>
            <a:r>
              <a:rPr lang="en"/>
              <a:t>3.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Explaining My Grades</a:t>
            </a:r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My grade in English is a ____ at ____%.</a:t>
            </a:r>
          </a:p>
          <a:p>
            <a:pPr lvl="0" rtl="0">
              <a:buNone/>
            </a:pPr>
            <a:r>
              <a:rPr lang="en"/>
              <a:t>The reason is _________________________.</a:t>
            </a:r>
          </a:p>
          <a:p>
            <a:endParaRPr/>
          </a:p>
          <a:p>
            <a:pPr lvl="0" rtl="0"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My grade in Math is a ____ at ____%.</a:t>
            </a:r>
          </a:p>
          <a:p>
            <a:pPr lvl="0" rtl="0">
              <a:buNone/>
            </a:pPr>
            <a:r>
              <a:rPr lang="en"/>
              <a:t>The reason is _________________________.</a:t>
            </a:r>
          </a:p>
          <a:p>
            <a:endParaRPr/>
          </a:p>
          <a:p>
            <a:pPr lvl="0" rtl="0"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My grade in Science is a ____ at ____%.</a:t>
            </a:r>
          </a:p>
          <a:p>
            <a:pPr lvl="0"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The reason is _________________________.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Explaining My Grades</a:t>
            </a:r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457200" y="16764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My grade in History is a ____ at ____%.</a:t>
            </a:r>
          </a:p>
          <a:p>
            <a:pPr lvl="0" rtl="0">
              <a:buNone/>
            </a:pPr>
            <a:r>
              <a:rPr lang="en"/>
              <a:t>The reason is _________________________.</a:t>
            </a:r>
          </a:p>
          <a:p>
            <a:endParaRPr/>
          </a:p>
          <a:p>
            <a:pPr lvl="0" rtl="0"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My grade in _______is a ____ at ____%.</a:t>
            </a:r>
          </a:p>
          <a:p>
            <a:pPr lvl="0" rtl="0">
              <a:buNone/>
            </a:pPr>
            <a:r>
              <a:rPr lang="en"/>
              <a:t>The reason is _________________________.</a:t>
            </a:r>
          </a:p>
          <a:p>
            <a:endParaRPr/>
          </a:p>
          <a:p>
            <a:pPr lvl="0" rtl="0"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My grade in _______ is a ____ at ____%.</a:t>
            </a:r>
          </a:p>
          <a:p>
            <a:pPr lvl="0"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The reason is _________________________.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My Improvement Plan</a:t>
            </a:r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Strengths I can use to improve my grades: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   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   </a:t>
            </a:r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My Improvement Plan</a:t>
            </a:r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Ways I will improve my weak study areas: 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   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  </a:t>
            </a:r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My Improvement Plan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Help I need from my family/support system: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  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  </a:t>
            </a:r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Custom Theme">
  <a:themeElements>
    <a:clrScheme name="Custom 233">
      <a:dk1>
        <a:srgbClr val="000000"/>
      </a:dk1>
      <a:lt1>
        <a:srgbClr val="FFFFFF"/>
      </a:lt1>
      <a:dk2>
        <a:srgbClr val="2388DB"/>
      </a:dk2>
      <a:lt2>
        <a:srgbClr val="BBD7F8"/>
      </a:lt2>
      <a:accent1>
        <a:srgbClr val="80B606"/>
      </a:accent1>
      <a:accent2>
        <a:srgbClr val="E29F1D"/>
      </a:accent2>
      <a:accent3>
        <a:srgbClr val="1D6FB2"/>
      </a:accent3>
      <a:accent4>
        <a:srgbClr val="3FAC98"/>
      </a:accent4>
      <a:accent5>
        <a:srgbClr val="5B57BB"/>
      </a:accent5>
      <a:accent6>
        <a:srgbClr val="D1505E"/>
      </a:accent6>
      <a:hlink>
        <a:srgbClr val="185DA2"/>
      </a:hlink>
      <a:folHlink>
        <a:srgbClr val="00487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239</Words>
  <Application>Microsoft Office PowerPoint</Application>
  <PresentationFormat>On-screen Show (4:3)</PresentationFormat>
  <Paragraphs>62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Custom Theme</vt:lpstr>
      <vt:lpstr>About My Grades</vt:lpstr>
      <vt:lpstr>Purpose</vt:lpstr>
      <vt:lpstr>Self Evaluation</vt:lpstr>
      <vt:lpstr>PowerPoint Presentation</vt:lpstr>
      <vt:lpstr>Explaining My Grades</vt:lpstr>
      <vt:lpstr>Explaining My Grades</vt:lpstr>
      <vt:lpstr>My Improvement Plan</vt:lpstr>
      <vt:lpstr>My Improvement Plan</vt:lpstr>
      <vt:lpstr>My Improvement Plan</vt:lpstr>
      <vt:lpstr>Action Plan Dates &amp; Times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About My Grades</dc:title>
  <dc:creator>Martin</dc:creator>
  <cp:lastModifiedBy>Windows User</cp:lastModifiedBy>
  <cp:revision>1</cp:revision>
  <dcterms:modified xsi:type="dcterms:W3CDTF">2015-03-09T14:15:35Z</dcterms:modified>
</cp:coreProperties>
</file>