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85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345703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Shape 3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4691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9" name="Shape 9"/>
          <p:cNvCxnSpPr/>
          <p:nvPr/>
        </p:nvCxnSpPr>
        <p:spPr>
          <a:xfrm>
            <a:off x="0" y="4662139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19" name="Shape 19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15329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25" name="Shape 25"/>
          <p:cNvCxnSpPr/>
          <p:nvPr/>
        </p:nvCxnSpPr>
        <p:spPr>
          <a:xfrm>
            <a:off x="0" y="1503833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marL="28575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4274" y="0"/>
            <a:ext cx="9144000" cy="58752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cxnSp>
        <p:nvCxnSpPr>
          <p:cNvPr id="30" name="Shape 30"/>
          <p:cNvCxnSpPr/>
          <p:nvPr/>
        </p:nvCxnSpPr>
        <p:spPr>
          <a:xfrm>
            <a:off x="0" y="5845828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ctrTitle"/>
          </p:nvPr>
        </p:nvSpPr>
        <p:spPr>
          <a:xfrm>
            <a:off x="685800" y="2490375"/>
            <a:ext cx="7772400" cy="2198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dirty="0"/>
              <a:t>About My </a:t>
            </a:r>
            <a:r>
              <a:rPr lang="en" dirty="0" smtClean="0"/>
              <a:t>Academic Performance</a:t>
            </a:r>
            <a:endParaRPr lang="en" dirty="0"/>
          </a:p>
        </p:txBody>
      </p:sp>
      <p:sp>
        <p:nvSpPr>
          <p:cNvPr id="34" name="Shape 34"/>
          <p:cNvSpPr txBox="1">
            <a:spLocks noGrp="1"/>
          </p:cNvSpPr>
          <p:nvPr>
            <p:ph type="subTitle" idx="1"/>
          </p:nvPr>
        </p:nvSpPr>
        <p:spPr>
          <a:xfrm>
            <a:off x="685800" y="4836035"/>
            <a:ext cx="7772400" cy="1032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By: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Questions?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Thank you for listening to my presentation.</a:t>
            </a:r>
          </a:p>
          <a:p>
            <a:endParaRPr/>
          </a:p>
          <a:p>
            <a:pPr>
              <a:buNone/>
            </a:pPr>
            <a:r>
              <a:rPr lang="en"/>
              <a:t>Do you have any questions for me?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Purpose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 smtClean="0"/>
              <a:t>   I </a:t>
            </a:r>
            <a:r>
              <a:rPr lang="en" dirty="0"/>
              <a:t>am going to share with you my strengths </a:t>
            </a:r>
            <a:r>
              <a:rPr lang="en" dirty="0" smtClean="0"/>
              <a:t>and areas </a:t>
            </a:r>
            <a:r>
              <a:rPr lang="en" dirty="0"/>
              <a:t>I need to improve in my classes. </a:t>
            </a:r>
          </a:p>
          <a:p>
            <a:pPr lvl="0" rtl="0">
              <a:buNone/>
            </a:pPr>
            <a:r>
              <a:rPr lang="en" dirty="0"/>
              <a:t>My classes are:</a:t>
            </a:r>
          </a:p>
          <a:p>
            <a:endParaRPr dirty="0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 smtClean="0"/>
              <a:t>  </a:t>
            </a:r>
            <a:endParaRPr lang="en" dirty="0"/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Self Evaluation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My top three strengths are:</a:t>
            </a:r>
          </a:p>
          <a:p>
            <a:pPr lvl="0" rtl="0">
              <a:buNone/>
            </a:pPr>
            <a:r>
              <a:rPr lang="en"/>
              <a:t>1.</a:t>
            </a:r>
          </a:p>
          <a:p>
            <a:pPr lvl="0" rtl="0">
              <a:buNone/>
            </a:pPr>
            <a:r>
              <a:rPr lang="en"/>
              <a:t>2.</a:t>
            </a:r>
          </a:p>
          <a:p>
            <a:pPr lvl="0" rtl="0">
              <a:buNone/>
            </a:pPr>
            <a:r>
              <a:rPr lang="en"/>
              <a:t>3.</a:t>
            </a:r>
          </a:p>
          <a:p>
            <a:endParaRPr/>
          </a:p>
          <a:p>
            <a:pPr lvl="0" rtl="0">
              <a:buNone/>
            </a:pPr>
            <a:r>
              <a:rPr lang="en"/>
              <a:t>My top three weaknesses are:</a:t>
            </a:r>
          </a:p>
          <a:p>
            <a:pPr lvl="0" rtl="0">
              <a:buNone/>
            </a:pPr>
            <a:r>
              <a:rPr lang="en"/>
              <a:t>1.</a:t>
            </a:r>
          </a:p>
          <a:p>
            <a:pPr lvl="0" rtl="0">
              <a:buNone/>
            </a:pPr>
            <a:r>
              <a:rPr lang="en"/>
              <a:t>2.</a:t>
            </a:r>
          </a:p>
          <a:p>
            <a:pPr>
              <a:buNone/>
            </a:pPr>
            <a:r>
              <a:rPr lang="en"/>
              <a:t>3.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Explaining My Grades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My grade in English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Math is a ____ at ____%.</a:t>
            </a:r>
          </a:p>
          <a:p>
            <a:pPr lvl="0" rtl="0">
              <a:buNone/>
            </a:pPr>
            <a:r>
              <a:rPr lang="en"/>
              <a:t>The reason is _________________________.</a:t>
            </a:r>
          </a:p>
          <a:p>
            <a:endParaRPr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My grade in Science is a ____ at ____%.</a:t>
            </a:r>
          </a:p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/>
              <a:t>The reason is _________________________.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Explaining My Grades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My grade in History is a ____ at ____%.</a:t>
            </a:r>
          </a:p>
          <a:p>
            <a:pPr lvl="0" rtl="0">
              <a:buNone/>
            </a:pPr>
            <a:r>
              <a:rPr lang="en" dirty="0"/>
              <a:t>The reason is _________________________.</a:t>
            </a:r>
          </a:p>
          <a:p>
            <a:endParaRPr dirty="0"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My grade in _______is a ____ at ____%.</a:t>
            </a:r>
          </a:p>
          <a:p>
            <a:pPr lvl="0" rtl="0">
              <a:buNone/>
            </a:pPr>
            <a:r>
              <a:rPr lang="en" dirty="0"/>
              <a:t>The reason is _________________________.</a:t>
            </a:r>
          </a:p>
          <a:p>
            <a:endParaRPr dirty="0"/>
          </a:p>
          <a:p>
            <a:pPr lvl="0" rtl="0"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My grade in _______ is a ____ at ____%.</a:t>
            </a:r>
          </a:p>
          <a:p>
            <a:pPr lvl="0">
              <a:buClr>
                <a:srgbClr val="000000"/>
              </a:buClr>
              <a:buSzPct val="36666"/>
              <a:buFont typeface="Arial"/>
              <a:buNone/>
            </a:pPr>
            <a:r>
              <a:rPr lang="en" dirty="0"/>
              <a:t>The reason is _________________________.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My Improvement Plan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Strengths I can use to improve my grades: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/>
              <a:t> 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dirty="0" smtClean="0"/>
              <a:t>   </a:t>
            </a:r>
            <a:endParaRPr lang="en" dirty="0"/>
          </a:p>
          <a:p>
            <a:endParaRPr dirty="0"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My Improvement Plan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Ways I will improve my weak study areas: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My Improvement Plan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Help I need from my family/support system: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  </a:t>
            </a:r>
          </a:p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Action Plan Dates &amp; Times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 lvl="0" rtl="0">
              <a:buNone/>
            </a:pPr>
            <a:r>
              <a:rPr lang="en"/>
              <a:t>By __________ (date) I will _______________.</a:t>
            </a:r>
          </a:p>
          <a:p>
            <a:endParaRPr/>
          </a:p>
          <a:p>
            <a:pPr>
              <a:buNone/>
            </a:pPr>
            <a:r>
              <a:rPr lang="en"/>
              <a:t>By __________ (date) I will _______________.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241</Words>
  <Application>Microsoft Office PowerPoint</Application>
  <PresentationFormat>On-screen Show (4:3)</PresentationFormat>
  <Paragraphs>62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Custom Theme</vt:lpstr>
      <vt:lpstr>About My Academic Performance</vt:lpstr>
      <vt:lpstr>Purpose</vt:lpstr>
      <vt:lpstr>Self Evaluation</vt:lpstr>
      <vt:lpstr>Explaining My Grades</vt:lpstr>
      <vt:lpstr>Explaining My Grades</vt:lpstr>
      <vt:lpstr>My Improvement Plan</vt:lpstr>
      <vt:lpstr>My Improvement Plan</vt:lpstr>
      <vt:lpstr>My Improvement Plan</vt:lpstr>
      <vt:lpstr>Action Plan Dates &amp; Times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About My Grades</dc:title>
  <dc:creator>Martin</dc:creator>
  <cp:lastModifiedBy>AutoBVT</cp:lastModifiedBy>
  <cp:revision>3</cp:revision>
  <dcterms:modified xsi:type="dcterms:W3CDTF">2017-09-27T19:38:46Z</dcterms:modified>
</cp:coreProperties>
</file>