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About My Grades</a:t>
            </a:r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By: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Action Plan Dates &amp; Times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By __________ (date) I will _______________.</a:t>
            </a:r>
          </a:p>
          <a:p>
            <a:endParaRPr/>
          </a:p>
          <a:p>
            <a:pPr lvl="0" rtl="0">
              <a:buNone/>
            </a:pPr>
            <a:r>
              <a:rPr lang="en"/>
              <a:t>By __________ (date) I will _______________.</a:t>
            </a:r>
          </a:p>
          <a:p>
            <a:endParaRPr/>
          </a:p>
          <a:p>
            <a:pPr lvl="0" rtl="0">
              <a:buNone/>
            </a:pPr>
            <a:r>
              <a:rPr lang="en"/>
              <a:t>By __________ (date) I will _______________.</a:t>
            </a:r>
          </a:p>
          <a:p>
            <a:endParaRPr/>
          </a:p>
          <a:p>
            <a:pPr>
              <a:buNone/>
            </a:pPr>
            <a:r>
              <a:rPr lang="en"/>
              <a:t>By __________ (date) I will _______________.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Questions?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Thank you for listening to my presentation.</a:t>
            </a:r>
          </a:p>
          <a:p>
            <a:endParaRPr/>
          </a:p>
          <a:p>
            <a:pPr>
              <a:buNone/>
            </a:pPr>
            <a:r>
              <a:rPr lang="en"/>
              <a:t>Do you have any questions for me?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Purpose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I am going to share with you my strengths and areas I need to improve in my classes. </a:t>
            </a:r>
          </a:p>
          <a:p>
            <a:pPr lvl="0" rtl="0">
              <a:buNone/>
            </a:pPr>
            <a:r>
              <a:rPr lang="en"/>
              <a:t>My classes are:</a:t>
            </a:r>
          </a:p>
          <a:p>
            <a:endParaRPr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Self Evaluation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My top three strengths are:</a:t>
            </a:r>
          </a:p>
          <a:p>
            <a:pPr lvl="0" rtl="0">
              <a:buNone/>
            </a:pPr>
            <a:r>
              <a:rPr lang="en"/>
              <a:t>1.</a:t>
            </a:r>
          </a:p>
          <a:p>
            <a:pPr lvl="0" rtl="0">
              <a:buNone/>
            </a:pPr>
            <a:r>
              <a:rPr lang="en"/>
              <a:t>2.</a:t>
            </a:r>
          </a:p>
          <a:p>
            <a:pPr lvl="0" rtl="0">
              <a:buNone/>
            </a:pPr>
            <a:r>
              <a:rPr lang="en"/>
              <a:t>3.</a:t>
            </a:r>
          </a:p>
          <a:p>
            <a:endParaRPr/>
          </a:p>
          <a:p>
            <a:pPr lvl="0" rtl="0">
              <a:buNone/>
            </a:pPr>
            <a:r>
              <a:rPr lang="en"/>
              <a:t>My top three weaknesses are:</a:t>
            </a:r>
          </a:p>
          <a:p>
            <a:pPr lvl="0" rtl="0">
              <a:buNone/>
            </a:pPr>
            <a:r>
              <a:rPr lang="en"/>
              <a:t>1.</a:t>
            </a:r>
          </a:p>
          <a:p>
            <a:pPr lvl="0" rtl="0">
              <a:buNone/>
            </a:pPr>
            <a:r>
              <a:rPr lang="en"/>
              <a:t>2.</a:t>
            </a:r>
          </a:p>
          <a:p>
            <a:pPr>
              <a:buNone/>
            </a:pPr>
            <a:r>
              <a:rPr lang="en"/>
              <a:t>3.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Explaining My Grades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My grade in English 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Math 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Science is a ____ at ____%.</a:t>
            </a:r>
          </a:p>
          <a:p>
            <a:pPr lv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The reason is _________________________.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Explaining My Grades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History 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_______is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_______ is a ____ at ____%.</a:t>
            </a:r>
          </a:p>
          <a:p>
            <a:pPr lv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The reason is _________________________.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My Improvement Plan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Strengths I can use to improve my grades: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My Improvement Plan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Ways I will improve my weak study areas: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My Improvement Plan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Help I need from my family/support system: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</Words>
  <PresentationFormat>On-screen Show (4:3)</PresentationFormat>
  <Paragraphs>62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Custom Theme</vt:lpstr>
      <vt:lpstr>About My Grades</vt:lpstr>
      <vt:lpstr>Purpose</vt:lpstr>
      <vt:lpstr>Self Evaluation</vt:lpstr>
      <vt:lpstr>Slide 4</vt:lpstr>
      <vt:lpstr>Explaining My Grades</vt:lpstr>
      <vt:lpstr>Explaining My Grades</vt:lpstr>
      <vt:lpstr>My Improvement Plan</vt:lpstr>
      <vt:lpstr>My Improvement Plan</vt:lpstr>
      <vt:lpstr>My Improvement Plan</vt:lpstr>
      <vt:lpstr>Action Plan Dates &amp; Times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My Grades</dc:title>
  <dc:creator>Martin</dc:creator>
  <cp:lastModifiedBy>Martin</cp:lastModifiedBy>
  <cp:revision>1</cp:revision>
  <dcterms:modified xsi:type="dcterms:W3CDTF">2013-10-28T00:49:54Z</dcterms:modified>
</cp:coreProperties>
</file>